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63" r:id="rId7"/>
    <p:sldId id="261" r:id="rId8"/>
    <p:sldId id="259" r:id="rId9"/>
    <p:sldId id="264" r:id="rId1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7247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62414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99172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9078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95020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1146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5573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4406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19004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05008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4638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D24EC-BE40-415B-91C8-6417C421D319}" type="datetimeFigureOut">
              <a:rPr lang="es-CO" smtClean="0"/>
              <a:t>26/01/21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D52A6-648B-4A9B-90D4-2BD6D74D66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42462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975" y="-17337"/>
            <a:ext cx="9641541" cy="6875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12228032" cy="568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37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497235" cy="7042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0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1925"/>
            <a:ext cx="12129132" cy="5606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751" y="177893"/>
            <a:ext cx="11967267" cy="477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382" y="168649"/>
            <a:ext cx="10571629" cy="667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76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13" y="102253"/>
            <a:ext cx="11570633" cy="653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35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46" y="211510"/>
            <a:ext cx="11943753" cy="6054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68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86" y="148477"/>
            <a:ext cx="11596738" cy="621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67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0</Words>
  <Application>Microsoft Office PowerPoint</Application>
  <PresentationFormat>Panorámica</PresentationFormat>
  <Paragraphs>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eyber montoya</dc:creator>
  <cp:lastModifiedBy>eyber montoya</cp:lastModifiedBy>
  <cp:revision>2</cp:revision>
  <dcterms:created xsi:type="dcterms:W3CDTF">2021-01-26T18:13:50Z</dcterms:created>
  <dcterms:modified xsi:type="dcterms:W3CDTF">2021-01-26T19:40:35Z</dcterms:modified>
</cp:coreProperties>
</file>